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Gelasio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71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807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Website Reservasi Hotel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Meningkatkan Pengalaman Pengunjung Hotel Secara Digital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7933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Latar Belakang dan Masalah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263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Masalah yang Dihadapi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Proses pemesanan hotel yang masih manual dan offline sering kali merepotkan pengunjung, memperlambat waktu reservasi dan menimbulkan ketidaknyamanan.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085874"/>
            <a:ext cx="3215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Tujuan Pengembangan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576292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Memberikan solusi digital yang memungkinkan pemesanan lebih cepat dan aman dengan akses informasi lengkap secara real-time untuk meningkatkan pengalaman pengunjung.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1956"/>
            <a:ext cx="7735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Tujuan Pembuatan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7711"/>
            <a:ext cx="5480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Meningkatkan Kemudahan Pemesanan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188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Membantu pengunjung melakukan reservasi kamar dengan proses yang cepat dan intuitif, tanpa kendala teknis.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637711"/>
            <a:ext cx="4526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Memberikan Informasi Lengkap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2188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Menampilkan informasi detail seperti fasilitas, harga kamar, dan ketersediaan yang dapat diakses kapan saja oleh pengunjung.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3600"/>
            <a:ext cx="4048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Transparansi dan Keamanan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747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Menjamin transaksi pemesanan yang aman dan transparan untuk membangun kepercayaan pengunjung.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3600"/>
            <a:ext cx="3722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Branding dan Engagement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5747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Meningkatkan citra hotel melalui desain website yang menarik dan mudah digunakan untuk memperkuat hubungan dengan pelanggan.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Aktor dalam Sistem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4032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ADMIN / MANAGER HOTEL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Mengelola data kamar, harga, ketersediaan, serta mengelola konten dan melihat statistik pemesanan dan performa website.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5306258"/>
            <a:ext cx="3908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PENGUNJUNG / PEMESAN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79667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Mengakses informasi hotel, memilih kamar, melakukan pemesanan dan pembayaran dengan mudah dan praktis secara online.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2724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Objek dalam Sistem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34383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409111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Hotel / Kamar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80190" y="2825948"/>
            <a:ext cx="235815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 nama kamar, fasilitas, harga, foto kamar, dan ketersediaan disajikan jelas untuk kemudahan pemesanan.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324" y="1734383"/>
            <a:ext cx="481965" cy="4819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9324" y="2409111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/ Pembeli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879324" y="2825948"/>
            <a:ext cx="235815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pengunjung tercatat lengkap termasuk riwayat pemesanan dan preferensi demi layanan yang personal.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8458" y="1734383"/>
            <a:ext cx="481965" cy="481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78458" y="2409111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Transaksi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478458" y="2825948"/>
            <a:ext cx="235815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Mengelola status pembayaran, metode, dan pengiriman invoice secara digital dan transparan.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753332"/>
            <a:ext cx="481965" cy="4819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428059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Fasilitas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280190" y="5844897"/>
            <a:ext cx="235815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Memperlihatkan fasilitas tambahan seperti kolam renang, restoran, dan layanan spa untuk menarik perhatian pengunjung.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183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Sistem Pemesanan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65878"/>
            <a:ext cx="3260646" cy="816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7863" y="5288518"/>
            <a:ext cx="285249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Pemesanan Kamar Online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97863" y="6048613"/>
            <a:ext cx="285249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Pengunjung dapat memilih dan memesan kamar melalui website tanpa perlu datang langsung ke hotel.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4165878"/>
            <a:ext cx="3260765" cy="816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288518"/>
            <a:ext cx="285261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Pembayaran Langsung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58508" y="6048613"/>
            <a:ext cx="285261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Transaksi pembayaran dilakukan secara aman melalui platform dengan berbagai metode yang nyaman.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65878"/>
            <a:ext cx="3260646" cy="8165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9273" y="5288518"/>
            <a:ext cx="26491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Konfirmasi Otomatis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19273" y="5729764"/>
            <a:ext cx="285249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Setelah pembayaran sukses, pengunjung menerima konfirmasi otomatis untuk kepastian reservasi.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4165878"/>
            <a:ext cx="3260765" cy="8165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79919" y="52885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Fasilitas Tambahan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779919" y="5729764"/>
            <a:ext cx="285261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Pilihan layanan ekstra seperti spa atau restoran dapat ditambahkan saat pemesanan untuk kenyamanan lebih.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356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Desain dan Tampilan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95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Antarmuka yang intuitif sehingga berbagai kalangan pengunjung dapat dengan mudah menggunakan website.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Website dapat menyesuaikan tampilannya di berbagai perangkat seperti smartphone dan desktop dengan optimal.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Estetika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Desain yang elegan dan modern mencerminkan suasana hotel dan memperkuat citra brand secara visual.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552" y="283488"/>
            <a:ext cx="5108377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Flowchart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7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97942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14782"/>
            <a:ext cx="4248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Kemudahan dan Transparansi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5052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Website ini memudahkan proses pemesanan, memberikan informasi harga yang transparan, serta pengalaman digital yang memuaskan.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509004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5125403"/>
            <a:ext cx="2871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Penguatan Branding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Memperkuat citra hotel dan meningkatkan engagement pengunjung melalui pengalaman digital yang menarik dan modern.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Gelasio Semi Bold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FARHAN AZIZ HARAHAP</cp:lastModifiedBy>
  <cp:revision>2</cp:revision>
  <dcterms:created xsi:type="dcterms:W3CDTF">2025-04-30T12:55:39Z</dcterms:created>
  <dcterms:modified xsi:type="dcterms:W3CDTF">2025-04-30T12:56:14Z</dcterms:modified>
</cp:coreProperties>
</file>